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75" r:id="rId4"/>
    <p:sldId id="276" r:id="rId5"/>
    <p:sldId id="277" r:id="rId6"/>
    <p:sldId id="278" r:id="rId7"/>
    <p:sldId id="280" r:id="rId8"/>
    <p:sldId id="29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841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401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544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26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17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877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64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24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925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999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78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EA986-FF20-48A0-BDF6-27E4F8E193F0}" type="datetimeFigureOut">
              <a:rPr lang="en-ID" smtClean="0"/>
              <a:t>28/09/2026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F867753-11CC-4DA6-898E-A45132A13413}" type="slidenum">
              <a:rPr lang="en-ID" smtClean="0"/>
              <a:t>‹#›</a:t>
            </a:fld>
            <a:endParaRPr lang="en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14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id-ID" dirty="0"/>
              <a:t>Pendidikan</a:t>
            </a:r>
            <a:r>
              <a:rPr lang="en-US" dirty="0"/>
              <a:t> </a:t>
            </a:r>
            <a:r>
              <a:rPr lang="en-US" dirty="0" err="1"/>
              <a:t>Inklusi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78379"/>
            <a:ext cx="6815669" cy="1320802"/>
          </a:xfrm>
        </p:spPr>
        <p:txBody>
          <a:bodyPr/>
          <a:lstStyle/>
          <a:p>
            <a:r>
              <a:rPr lang="id-ID" dirty="0"/>
              <a:t>Dr. Nurhidaya, M.Si (Psikologi)</a:t>
            </a:r>
          </a:p>
        </p:txBody>
      </p:sp>
    </p:spTree>
    <p:extLst>
      <p:ext uri="{BB962C8B-B14F-4D97-AF65-F5344CB8AC3E}">
        <p14:creationId xmlns:p14="http://schemas.microsoft.com/office/powerpoint/2010/main" val="1640848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527A-403C-4650-8F16-3F51BBE66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Sejarah </a:t>
            </a:r>
            <a:r>
              <a:rPr lang="en-US" dirty="0" err="1"/>
              <a:t>Singkat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37BC2-8232-4C66-9BB1-55E902D67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Pemerintah</a:t>
            </a:r>
            <a:r>
              <a:rPr lang="en-US" dirty="0"/>
              <a:t> Indonesia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th</a:t>
            </a:r>
            <a:r>
              <a:rPr lang="en-US" dirty="0"/>
              <a:t> 2000 </a:t>
            </a:r>
            <a:r>
              <a:rPr lang="en-US" dirty="0" err="1"/>
              <a:t>mengembangakan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r>
              <a:rPr lang="en-US" dirty="0"/>
              <a:t>.</a:t>
            </a:r>
          </a:p>
          <a:p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surata</a:t>
            </a:r>
            <a:r>
              <a:rPr lang="en-US" dirty="0"/>
              <a:t> </a:t>
            </a:r>
            <a:r>
              <a:rPr lang="en-US" dirty="0" err="1"/>
              <a:t>edran</a:t>
            </a:r>
            <a:r>
              <a:rPr lang="en-US" dirty="0"/>
              <a:t> </a:t>
            </a:r>
            <a:r>
              <a:rPr lang="en-US" dirty="0" err="1"/>
              <a:t>Dirjen</a:t>
            </a:r>
            <a:r>
              <a:rPr lang="en-US" dirty="0"/>
              <a:t> </a:t>
            </a:r>
            <a:r>
              <a:rPr lang="en-US" dirty="0" err="1"/>
              <a:t>Dikdasmen</a:t>
            </a:r>
            <a:r>
              <a:rPr lang="en-US" dirty="0"/>
              <a:t>  </a:t>
            </a:r>
            <a:r>
              <a:rPr lang="en-US" dirty="0" err="1"/>
              <a:t>depdiknas</a:t>
            </a:r>
            <a:r>
              <a:rPr lang="en-US" dirty="0"/>
              <a:t> No 380/C.C6/ MN/2003 </a:t>
            </a:r>
            <a:r>
              <a:rPr lang="en-US" dirty="0" err="1"/>
              <a:t>tanggal</a:t>
            </a:r>
            <a:r>
              <a:rPr lang="en-US" dirty="0"/>
              <a:t> 20 </a:t>
            </a:r>
            <a:r>
              <a:rPr lang="en-US" dirty="0" err="1"/>
              <a:t>Januari</a:t>
            </a:r>
            <a:r>
              <a:rPr lang="en-US" dirty="0"/>
              <a:t> 2003, </a:t>
            </a:r>
            <a:r>
              <a:rPr lang="en-US" dirty="0" err="1"/>
              <a:t>perihal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r>
              <a:rPr lang="en-US" dirty="0"/>
              <a:t> (SD,SMP,SMA dan SMK (</a:t>
            </a:r>
            <a:r>
              <a:rPr lang="en-US" dirty="0" err="1"/>
              <a:t>Ditjen</a:t>
            </a:r>
            <a:r>
              <a:rPr lang="en-US" dirty="0"/>
              <a:t> </a:t>
            </a:r>
            <a:r>
              <a:rPr lang="en-US" dirty="0" err="1"/>
              <a:t>Dikdasmen</a:t>
            </a:r>
            <a:r>
              <a:rPr lang="en-US" dirty="0"/>
              <a:t>, 2007).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8335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C1B3C-0FA1-4F45-B7CC-0FEEDE84D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Pendidikan </a:t>
            </a:r>
            <a:r>
              <a:rPr lang="en-US" dirty="0" err="1"/>
              <a:t>Inklusi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55E59-58B3-455D-A4DD-C334FF8F2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/>
              <a:t>Perkembangan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r>
              <a:rPr lang="en-US" dirty="0"/>
              <a:t> di Indonesia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Pengertian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Tujuan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Sejarah 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Prinsip-prinsip</a:t>
            </a:r>
            <a:r>
              <a:rPr lang="en-US" dirty="0"/>
              <a:t> dan </a:t>
            </a:r>
            <a:r>
              <a:rPr lang="en-US" dirty="0" err="1"/>
              <a:t>Asumsi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Keuntungan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Faktor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Hambatan</a:t>
            </a:r>
            <a:r>
              <a:rPr lang="en-ID" dirty="0"/>
              <a:t> </a:t>
            </a:r>
            <a:r>
              <a:rPr lang="en-ID" dirty="0" err="1"/>
              <a:t>pelaksanaan</a:t>
            </a:r>
            <a:r>
              <a:rPr lang="en-ID" dirty="0"/>
              <a:t> </a:t>
            </a:r>
            <a:r>
              <a:rPr lang="en-US" dirty="0"/>
              <a:t>Pendidikan </a:t>
            </a:r>
            <a:r>
              <a:rPr lang="en-US" dirty="0" err="1"/>
              <a:t>Inklusi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84441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33F3C-1D6C-4506-998D-C475F6FF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Perkembangan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r>
              <a:rPr lang="en-US" dirty="0"/>
              <a:t> di Indonesia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09B07-CD0D-4C02-BCC8-89D8F1AAC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Pertama</a:t>
            </a:r>
            <a:r>
              <a:rPr lang="en-US" dirty="0"/>
              <a:t>:  </a:t>
            </a:r>
            <a:r>
              <a:rPr lang="en-US" dirty="0" err="1"/>
              <a:t>Tahun</a:t>
            </a:r>
            <a:r>
              <a:rPr lang="en-US" dirty="0"/>
              <a:t> 1970-an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menaruh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Pendidikan </a:t>
            </a:r>
            <a:r>
              <a:rPr lang="en-US" dirty="0" err="1"/>
              <a:t>integrasi</a:t>
            </a:r>
            <a:r>
              <a:rPr lang="en-US" dirty="0"/>
              <a:t> dan </a:t>
            </a:r>
            <a:r>
              <a:rPr lang="en-US" dirty="0" err="1"/>
              <a:t>mengundang</a:t>
            </a:r>
            <a:r>
              <a:rPr lang="en-US" dirty="0"/>
              <a:t> Helen Keller International, Inc.  </a:t>
            </a:r>
            <a:r>
              <a:rPr lang="en-US" dirty="0" err="1"/>
              <a:t>Utuk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integrasi</a:t>
            </a:r>
            <a:r>
              <a:rPr lang="en-US" dirty="0"/>
              <a:t>.</a:t>
            </a:r>
          </a:p>
          <a:p>
            <a:r>
              <a:rPr lang="en-US" dirty="0" err="1"/>
              <a:t>Kedua</a:t>
            </a:r>
            <a:r>
              <a:rPr lang="en-US" dirty="0"/>
              <a:t>: </a:t>
            </a:r>
            <a:r>
              <a:rPr lang="en-US" dirty="0" err="1"/>
              <a:t>Diterbitkannya</a:t>
            </a:r>
            <a:r>
              <a:rPr lang="en-US" dirty="0"/>
              <a:t> SK Menteri Pendidikan </a:t>
            </a:r>
            <a:r>
              <a:rPr lang="en-US" dirty="0" err="1"/>
              <a:t>Nomor</a:t>
            </a:r>
            <a:r>
              <a:rPr lang="en-US" dirty="0"/>
              <a:t> 002/U/1986 </a:t>
            </a:r>
            <a:r>
              <a:rPr lang="en-US" dirty="0" err="1"/>
              <a:t>Tentang</a:t>
            </a:r>
            <a:r>
              <a:rPr lang="en-US" dirty="0"/>
              <a:t> Pendidikan </a:t>
            </a:r>
            <a:r>
              <a:rPr lang="en-US" dirty="0" err="1"/>
              <a:t>terpadu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Anak </a:t>
            </a:r>
            <a:r>
              <a:rPr lang="en-US" dirty="0" err="1"/>
              <a:t>Cacat</a:t>
            </a:r>
            <a:r>
              <a:rPr lang="en-US" dirty="0"/>
              <a:t>.</a:t>
            </a:r>
          </a:p>
          <a:p>
            <a:r>
              <a:rPr lang="en-US" dirty="0" err="1"/>
              <a:t>Ketiga</a:t>
            </a:r>
            <a:r>
              <a:rPr lang="en-US" dirty="0"/>
              <a:t>: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1990-an,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kerjasama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Depdiknas</a:t>
            </a:r>
            <a:r>
              <a:rPr lang="en-US" dirty="0"/>
              <a:t> dan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Norwegia</a:t>
            </a:r>
            <a:r>
              <a:rPr lang="en-US" dirty="0"/>
              <a:t> </a:t>
            </a:r>
            <a:r>
              <a:rPr lang="en-US" dirty="0" err="1"/>
              <a:t>dibawa</a:t>
            </a:r>
            <a:r>
              <a:rPr lang="en-US" dirty="0"/>
              <a:t> </a:t>
            </a:r>
            <a:r>
              <a:rPr lang="en-US" dirty="0" err="1"/>
              <a:t>manajmen</a:t>
            </a:r>
            <a:r>
              <a:rPr lang="en-US" dirty="0"/>
              <a:t> </a:t>
            </a:r>
            <a:r>
              <a:rPr lang="en-US" dirty="0" err="1"/>
              <a:t>Braillo</a:t>
            </a:r>
            <a:r>
              <a:rPr lang="en-US" dirty="0"/>
              <a:t> Norway dan </a:t>
            </a:r>
            <a:r>
              <a:rPr lang="en-US" dirty="0" err="1"/>
              <a:t>Direktorat</a:t>
            </a:r>
            <a:r>
              <a:rPr lang="en-US" dirty="0"/>
              <a:t> PLB (</a:t>
            </a:r>
            <a:r>
              <a:rPr lang="en-US" dirty="0" err="1"/>
              <a:t>Tarsisi</a:t>
            </a:r>
            <a:r>
              <a:rPr lang="en-US" dirty="0"/>
              <a:t>, 2007).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lulusan</a:t>
            </a:r>
            <a:r>
              <a:rPr lang="en-US" dirty="0"/>
              <a:t> SLB </a:t>
            </a:r>
            <a:r>
              <a:rPr lang="en-US" dirty="0" err="1"/>
              <a:t>Tunanetra</a:t>
            </a:r>
            <a:r>
              <a:rPr lang="en-US" dirty="0"/>
              <a:t> di </a:t>
            </a:r>
            <a:r>
              <a:rPr lang="en-US" dirty="0" err="1"/>
              <a:t>terima</a:t>
            </a:r>
            <a:r>
              <a:rPr lang="en-US" dirty="0"/>
              <a:t> 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di Bandung.</a:t>
            </a:r>
          </a:p>
          <a:p>
            <a:r>
              <a:rPr lang="en-US" dirty="0" err="1"/>
              <a:t>Keemapat</a:t>
            </a:r>
            <a:r>
              <a:rPr lang="en-US" dirty="0"/>
              <a:t> :Pada </a:t>
            </a:r>
            <a:r>
              <a:rPr lang="en-US" dirty="0" err="1"/>
              <a:t>tahun</a:t>
            </a:r>
            <a:r>
              <a:rPr lang="en-US" dirty="0"/>
              <a:t> 2002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resmi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uapaya</a:t>
            </a:r>
            <a:r>
              <a:rPr lang="en-US" dirty="0"/>
              <a:t> </a:t>
            </a:r>
            <a:r>
              <a:rPr lang="en-US" dirty="0" err="1"/>
              <a:t>sproyek</a:t>
            </a:r>
            <a:r>
              <a:rPr lang="en-US" dirty="0"/>
              <a:t> uji </a:t>
            </a:r>
            <a:r>
              <a:rPr lang="en-US" dirty="0" err="1"/>
              <a:t>coba</a:t>
            </a:r>
            <a:r>
              <a:rPr lang="en-US" dirty="0"/>
              <a:t>  </a:t>
            </a:r>
            <a:r>
              <a:rPr lang="en-US" dirty="0" err="1"/>
              <a:t>diberbagai</a:t>
            </a:r>
            <a:r>
              <a:rPr lang="en-US" dirty="0"/>
              <a:t> </a:t>
            </a:r>
            <a:r>
              <a:rPr lang="en-US" dirty="0" err="1"/>
              <a:t>provinsi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1.500 </a:t>
            </a:r>
            <a:r>
              <a:rPr lang="en-US" dirty="0" err="1"/>
              <a:t>siswa</a:t>
            </a:r>
            <a:r>
              <a:rPr lang="en-US" dirty="0"/>
              <a:t> BK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bersekolah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 regular.</a:t>
            </a:r>
          </a:p>
          <a:p>
            <a:r>
              <a:rPr lang="en-US" dirty="0" err="1"/>
              <a:t>Kelima</a:t>
            </a:r>
            <a:r>
              <a:rPr lang="en-US" dirty="0"/>
              <a:t>: </a:t>
            </a:r>
            <a:r>
              <a:rPr lang="en-US" dirty="0" err="1"/>
              <a:t>Aadanya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Menteri Pendidikan Nasional RI </a:t>
            </a:r>
            <a:r>
              <a:rPr lang="en-US" dirty="0" err="1"/>
              <a:t>Nomor</a:t>
            </a:r>
            <a:r>
              <a:rPr lang="en-US" dirty="0"/>
              <a:t> 70 </a:t>
            </a:r>
            <a:r>
              <a:rPr lang="en-US" dirty="0" err="1"/>
              <a:t>tahun</a:t>
            </a:r>
            <a:r>
              <a:rPr lang="en-US" dirty="0"/>
              <a:t> 2009 </a:t>
            </a:r>
            <a:r>
              <a:rPr lang="en-US" dirty="0" err="1"/>
              <a:t>tentang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Dididik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dan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dan /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Bakat</a:t>
            </a:r>
            <a:r>
              <a:rPr lang="en-US" dirty="0"/>
              <a:t> Istimewa, yang </a:t>
            </a:r>
            <a:r>
              <a:rPr lang="en-US" dirty="0" err="1"/>
              <a:t>didalamnya</a:t>
            </a:r>
            <a:r>
              <a:rPr lang="en-US" dirty="0"/>
              <a:t>  </a:t>
            </a:r>
            <a:r>
              <a:rPr lang="en-US" dirty="0" err="1"/>
              <a:t>menegaskan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kabupaten</a:t>
            </a:r>
            <a:r>
              <a:rPr lang="en-US" dirty="0"/>
              <a:t>/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menjuk</a:t>
            </a:r>
            <a:r>
              <a:rPr lang="en-US" dirty="0"/>
              <a:t> paling </a:t>
            </a:r>
            <a:r>
              <a:rPr lang="en-US" dirty="0" err="1"/>
              <a:t>sedikit</a:t>
            </a:r>
            <a:r>
              <a:rPr lang="en-US" dirty="0"/>
              <a:t> 1 SD, 1 SMP.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50763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431E-49B6-4AA2-89B0-C2006B8AE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Pendidikan </a:t>
            </a:r>
            <a:r>
              <a:rPr lang="en-US" dirty="0" err="1"/>
              <a:t>Inklusi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4DF85-5BD9-4474-86BE-BC4A64109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Booth and Ainscow (2002:3) </a:t>
            </a:r>
            <a:r>
              <a:rPr lang="en-US" dirty="0" err="1"/>
              <a:t>mendeskripsikan</a:t>
            </a:r>
            <a:r>
              <a:rPr lang="en-US" dirty="0"/>
              <a:t> inclusion </a:t>
            </a:r>
            <a:r>
              <a:rPr lang="en-US" dirty="0" err="1"/>
              <a:t>dalam</a:t>
            </a:r>
            <a:r>
              <a:rPr lang="en-US" dirty="0"/>
              <a:t> Pendidikan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dan </a:t>
            </a:r>
            <a:r>
              <a:rPr lang="en-US" dirty="0" err="1"/>
              <a:t>staf</a:t>
            </a:r>
            <a:r>
              <a:rPr lang="en-US" dirty="0"/>
              <a:t> </a:t>
            </a:r>
            <a:r>
              <a:rPr lang="en-US" dirty="0" err="1"/>
              <a:t>sama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siswa</a:t>
            </a:r>
            <a:r>
              <a:rPr lang="en-US" dirty="0"/>
              <a:t> dan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eksklusivi-tas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, </a:t>
            </a:r>
            <a:r>
              <a:rPr lang="en-US" dirty="0" err="1"/>
              <a:t>kurikulum</a:t>
            </a:r>
            <a:r>
              <a:rPr lang="en-US" dirty="0"/>
              <a:t>, dan </a:t>
            </a:r>
            <a:r>
              <a:rPr lang="en-US" dirty="0" err="1"/>
              <a:t>komuniktas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</a:t>
            </a:r>
            <a:r>
              <a:rPr lang="en-US" dirty="0" err="1"/>
              <a:t>setempat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11786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28739-E02E-4171-AF5E-493B0610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Inklusif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CE579-6FDC-4EB4-92F8-D14601F4FC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Pendidikan </a:t>
            </a:r>
            <a:r>
              <a:rPr lang="en-US" dirty="0" err="1"/>
              <a:t>inklusi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 mean to an end (Barton, 2002:27)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.</a:t>
            </a:r>
          </a:p>
          <a:p>
            <a:r>
              <a:rPr lang="en-US" dirty="0" err="1"/>
              <a:t>Sedangakan</a:t>
            </a:r>
            <a:r>
              <a:rPr lang="en-US" dirty="0"/>
              <a:t> </a:t>
            </a:r>
            <a:r>
              <a:rPr lang="en-US" dirty="0" err="1"/>
              <a:t>Peraturan</a:t>
            </a:r>
            <a:r>
              <a:rPr lang="en-US" dirty="0"/>
              <a:t> Menteri Pendidikan Nasional </a:t>
            </a:r>
            <a:r>
              <a:rPr lang="en-US" dirty="0" err="1"/>
              <a:t>Nomor</a:t>
            </a:r>
            <a:r>
              <a:rPr lang="en-US" dirty="0"/>
              <a:t> 70 </a:t>
            </a:r>
            <a:r>
              <a:rPr lang="en-US" dirty="0" err="1"/>
              <a:t>Tahun</a:t>
            </a:r>
            <a:r>
              <a:rPr lang="en-US" dirty="0"/>
              <a:t> 2009 </a:t>
            </a:r>
            <a:r>
              <a:rPr lang="en-US" dirty="0" err="1"/>
              <a:t>tentang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 </a:t>
            </a:r>
            <a:r>
              <a:rPr lang="en-US" dirty="0" err="1"/>
              <a:t>kelainan</a:t>
            </a:r>
            <a:r>
              <a:rPr lang="en-US" dirty="0"/>
              <a:t> dan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dan/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Bakat</a:t>
            </a:r>
            <a:r>
              <a:rPr lang="en-US" dirty="0"/>
              <a:t> Istimewa </a:t>
            </a:r>
            <a:r>
              <a:rPr lang="en-US" dirty="0" err="1"/>
              <a:t>menegaskan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system </a:t>
            </a:r>
            <a:r>
              <a:rPr lang="en-US" dirty="0" err="1"/>
              <a:t>penyelenggaraan</a:t>
            </a:r>
            <a:r>
              <a:rPr lang="en-US" dirty="0"/>
              <a:t> Pendidikan yang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kelainan</a:t>
            </a:r>
            <a:r>
              <a:rPr lang="en-US" dirty="0"/>
              <a:t> dan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 dan/ </a:t>
            </a:r>
            <a:r>
              <a:rPr lang="en-US" dirty="0" err="1"/>
              <a:t>atau</a:t>
            </a:r>
            <a:r>
              <a:rPr lang="en-US" dirty="0"/>
              <a:t>  </a:t>
            </a:r>
            <a:r>
              <a:rPr lang="en-US" dirty="0" err="1"/>
              <a:t>bakat</a:t>
            </a:r>
            <a:r>
              <a:rPr lang="en-US" dirty="0"/>
              <a:t> </a:t>
            </a:r>
            <a:r>
              <a:rPr lang="en-US" dirty="0" err="1"/>
              <a:t>istimewa</a:t>
            </a:r>
            <a:r>
              <a:rPr lang="en-US" dirty="0"/>
              <a:t> </a:t>
            </a:r>
            <a:r>
              <a:rPr lang="en-US" dirty="0" err="1"/>
              <a:t>uantuk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Pendidikan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Pendidikan </a:t>
            </a:r>
            <a:r>
              <a:rPr lang="en-US" dirty="0" err="1"/>
              <a:t>secara</a:t>
            </a:r>
            <a:r>
              <a:rPr lang="en-US" dirty="0"/>
              <a:t> Bersama-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pada </a:t>
            </a:r>
            <a:r>
              <a:rPr lang="en-US" dirty="0" err="1"/>
              <a:t>umumnya</a:t>
            </a:r>
            <a:r>
              <a:rPr lang="en-US" dirty="0"/>
              <a:t> (</a:t>
            </a:r>
            <a:r>
              <a:rPr lang="en-US" dirty="0" err="1"/>
              <a:t>pasal</a:t>
            </a:r>
            <a:r>
              <a:rPr lang="en-US" dirty="0"/>
              <a:t> 1). 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0074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41866-FDCB-4AB0-B6B0-287E41BB7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Dari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A6934-9FCD-477E-BA2C-462B7D2B7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 err="1"/>
              <a:t>Pendidiakn</a:t>
            </a:r>
            <a:r>
              <a:rPr lang="en-US" dirty="0"/>
              <a:t> </a:t>
            </a:r>
            <a:r>
              <a:rPr lang="en-US" dirty="0" err="1"/>
              <a:t>Inklusi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proses </a:t>
            </a:r>
            <a:r>
              <a:rPr lang="en-US" dirty="0" err="1"/>
              <a:t>menangani</a:t>
            </a:r>
            <a:r>
              <a:rPr lang="en-US" dirty="0"/>
              <a:t> dan </a:t>
            </a:r>
            <a:r>
              <a:rPr lang="en-US" dirty="0" err="1"/>
              <a:t>merespons</a:t>
            </a:r>
            <a:r>
              <a:rPr lang="en-US" dirty="0"/>
              <a:t> </a:t>
            </a:r>
            <a:r>
              <a:rPr lang="en-US" dirty="0" err="1"/>
              <a:t>keragaman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, </a:t>
            </a:r>
            <a:r>
              <a:rPr lang="en-US" dirty="0" err="1"/>
              <a:t>buadaya</a:t>
            </a:r>
            <a:r>
              <a:rPr lang="en-US" dirty="0"/>
              <a:t> dan </a:t>
            </a:r>
            <a:r>
              <a:rPr lang="en-US" dirty="0" err="1"/>
              <a:t>masyarakat</a:t>
            </a:r>
            <a:r>
              <a:rPr lang="en-US" dirty="0"/>
              <a:t> dan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eksklusivisme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/>
              <a:t> Pendidikan.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falsafah</a:t>
            </a:r>
            <a:r>
              <a:rPr lang="en-US" dirty="0"/>
              <a:t> Pendidikan humanistic yang </a:t>
            </a:r>
            <a:r>
              <a:rPr lang="en-US" dirty="0" err="1"/>
              <a:t>menempatkan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integral </a:t>
            </a:r>
            <a:r>
              <a:rPr lang="en-US" dirty="0" err="1"/>
              <a:t>dari</a:t>
            </a:r>
            <a:r>
              <a:rPr lang="en-US" dirty="0"/>
              <a:t> system Pendidikan di </a:t>
            </a:r>
            <a:r>
              <a:rPr lang="en-US" dirty="0" err="1"/>
              <a:t>sekolah</a:t>
            </a:r>
            <a:r>
              <a:rPr lang="en-US" dirty="0"/>
              <a:t>; Pendidikan </a:t>
            </a:r>
            <a:r>
              <a:rPr lang="en-US" dirty="0" err="1"/>
              <a:t>inklusi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mengatasi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prestasi</a:t>
            </a:r>
            <a:r>
              <a:rPr lang="en-US" dirty="0"/>
              <a:t> yang </a:t>
            </a:r>
            <a:r>
              <a:rPr lang="en-US" dirty="0" err="1"/>
              <a:t>oftimal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Pendidikan yang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yang </a:t>
            </a:r>
            <a:r>
              <a:rPr lang="en-US" dirty="0" err="1"/>
              <a:t>ramah</a:t>
            </a:r>
            <a:r>
              <a:rPr lang="en-US" dirty="0"/>
              <a:t>, </a:t>
            </a:r>
            <a:r>
              <a:rPr lang="en-US" dirty="0" err="1"/>
              <a:t>kondusif</a:t>
            </a:r>
            <a:r>
              <a:rPr lang="en-US" dirty="0"/>
              <a:t> dan </a:t>
            </a:r>
            <a:r>
              <a:rPr lang="en-US" dirty="0" err="1"/>
              <a:t>aksesibel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berpartisipasi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proses Pendidikan di </a:t>
            </a:r>
            <a:r>
              <a:rPr lang="en-US" dirty="0" err="1"/>
              <a:t>sekolah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17654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CBE9-5EA7-4E5C-999D-EB6AAD7A8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Radikal</a:t>
            </a:r>
            <a:r>
              <a:rPr lang="en-US" dirty="0"/>
              <a:t> dan </a:t>
            </a:r>
            <a:r>
              <a:rPr lang="en-US" dirty="0" err="1"/>
              <a:t>Moderat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ABE45-86AB-43C3-9965-0C17650077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sunardi</a:t>
            </a:r>
            <a:r>
              <a:rPr lang="en-US" dirty="0"/>
              <a:t> (2002) </a:t>
            </a:r>
            <a:r>
              <a:rPr lang="en-US" dirty="0" err="1"/>
              <a:t>konsep</a:t>
            </a:r>
            <a:r>
              <a:rPr lang="en-US" dirty="0"/>
              <a:t> Pendidikan </a:t>
            </a:r>
            <a:r>
              <a:rPr lang="en-US" dirty="0" err="1"/>
              <a:t>inklusif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radikal</a:t>
            </a:r>
            <a:r>
              <a:rPr lang="en-US" dirty="0"/>
              <a:t> dan </a:t>
            </a:r>
            <a:r>
              <a:rPr lang="en-US" dirty="0" err="1"/>
              <a:t>moderat</a:t>
            </a:r>
            <a:r>
              <a:rPr lang="en-US" dirty="0"/>
              <a:t>.</a:t>
            </a:r>
          </a:p>
          <a:p>
            <a:r>
              <a:rPr lang="en-US" dirty="0" err="1"/>
              <a:t>Konsep</a:t>
            </a:r>
            <a:r>
              <a:rPr lang="en-US" dirty="0"/>
              <a:t> Pendidikan </a:t>
            </a:r>
            <a:r>
              <a:rPr lang="en-US" dirty="0" err="1"/>
              <a:t>inklusih</a:t>
            </a:r>
            <a:r>
              <a:rPr lang="en-US" dirty="0"/>
              <a:t> </a:t>
            </a:r>
            <a:r>
              <a:rPr lang="en-US" dirty="0" err="1"/>
              <a:t>radikal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yang </a:t>
            </a:r>
            <a:r>
              <a:rPr lang="en-US" dirty="0" err="1"/>
              <a:t>menekanakan</a:t>
            </a:r>
            <a:r>
              <a:rPr lang="en-US" dirty="0"/>
              <a:t> pada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konseptual</a:t>
            </a:r>
            <a:r>
              <a:rPr lang="en-US" dirty="0"/>
              <a:t> yang </a:t>
            </a:r>
            <a:r>
              <a:rPr lang="en-US" dirty="0" err="1"/>
              <a:t>bersumber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universal.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implementasinya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setengah-setengah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utuh</a:t>
            </a:r>
            <a:r>
              <a:rPr lang="en-US" dirty="0"/>
              <a:t>.</a:t>
            </a:r>
          </a:p>
          <a:p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inklusi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system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visi-misinya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, </a:t>
            </a:r>
            <a:r>
              <a:rPr lang="en-US" dirty="0" err="1"/>
              <a:t>kurikulum</a:t>
            </a:r>
            <a:r>
              <a:rPr lang="en-US"/>
              <a:t>.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5524743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367</TotalTime>
  <Words>575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Gallery</vt:lpstr>
      <vt:lpstr>Psikologi Pendidikan Inklusi</vt:lpstr>
      <vt:lpstr>Sejarah Singkat Pendidikan Inklusif</vt:lpstr>
      <vt:lpstr>Pendidikan Inklusi</vt:lpstr>
      <vt:lpstr>Perkembangan Pendidikan Inklusi di Indonesia </vt:lpstr>
      <vt:lpstr>Pengertian Psikologi Pendidikan Inklusi </vt:lpstr>
      <vt:lpstr>Pengertian Inklusif</vt:lpstr>
      <vt:lpstr>Dari beberapa definisi konsep Pendidikan Inklusif</vt:lpstr>
      <vt:lpstr>Konsep Pendidikan inklusif Radikal dan Moderat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 Hidayah</dc:creator>
  <cp:lastModifiedBy>Nur Hidayah</cp:lastModifiedBy>
  <cp:revision>17</cp:revision>
  <dcterms:created xsi:type="dcterms:W3CDTF">2022-09-25T22:48:56Z</dcterms:created>
  <dcterms:modified xsi:type="dcterms:W3CDTF">2026-09-28T02:57:27Z</dcterms:modified>
</cp:coreProperties>
</file>